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6" r:id="rId3"/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Garamond"/>
      <p:regular r:id="rId18"/>
      <p:bold r:id="rId19"/>
      <p:italic r:id="rId20"/>
      <p:boldItalic r:id="rId21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aramon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Garamon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Garamond-bold.fntdata"/><Relationship Id="rId6" Type="http://schemas.openxmlformats.org/officeDocument/2006/relationships/slide" Target="slides/slide1.xml"/><Relationship Id="rId18" Type="http://schemas.openxmlformats.org/officeDocument/2006/relationships/font" Target="fonts/Garamon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Lauren</a:t>
            </a:r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BRAD</a:t>
            </a:r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Kelsey</a:t>
            </a:r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Andrew</a:t>
            </a:r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8" cy="514216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/>
          <p:nvPr>
            <p:ph type="ctrTitle"/>
          </p:nvPr>
        </p:nvSpPr>
        <p:spPr>
          <a:xfrm>
            <a:off x="2019298" y="1403348"/>
            <a:ext cx="5111751" cy="113664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marL="0" marR="0" rtl="0" algn="ctr">
              <a:spcBef>
                <a:spcPts val="0"/>
              </a:spcBef>
              <a:buClr>
                <a:srgbClr val="262626"/>
              </a:buClr>
              <a:buFont typeface="Garamond"/>
              <a:buNone/>
              <a:defRPr b="0" baseline="0" i="0" sz="41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</a:defRPr>
            </a:lvl2pPr>
            <a:lvl3pPr indent="0" marL="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</a:defRPr>
            </a:lvl3pPr>
            <a:lvl4pPr indent="0" marL="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</a:defRPr>
            </a:lvl4pPr>
            <a:lvl5pPr indent="0" marL="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</a:defRPr>
            </a:lvl5pPr>
            <a:lvl6pPr indent="0" marL="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</a:defRPr>
            </a:lvl6pPr>
            <a:lvl7pPr indent="0" marL="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</a:defRPr>
            </a:lvl7pPr>
            <a:lvl8pPr indent="0" marL="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</a:defRPr>
            </a:lvl8pPr>
            <a:lvl9pPr indent="0" marL="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019298" y="2743197"/>
            <a:ext cx="5111751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marR="0" rtl="0" algn="ctr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b="0" baseline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ctr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b="0" baseline="0" i="0" sz="15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ctr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b="0" baseline="0" i="0" sz="14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ctr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b="0" baseline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ctr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b="0" baseline="0" i="0" sz="11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ctr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b="0" baseline="0" i="0" sz="11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ctr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b="0" baseline="0" i="0" sz="11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ctr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b="0" baseline="0" i="0" sz="11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ctr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  <a:defRPr b="0" baseline="0" i="0" sz="11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0" type="dt"/>
          </p:nvPr>
        </p:nvSpPr>
        <p:spPr>
          <a:xfrm>
            <a:off x="5987424" y="3778247"/>
            <a:ext cx="673100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1" type="ftr"/>
          </p:nvPr>
        </p:nvSpPr>
        <p:spPr>
          <a:xfrm>
            <a:off x="2019297" y="3778247"/>
            <a:ext cx="3910976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6717675" y="3778247"/>
            <a:ext cx="41337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18" name="Shape 18"/>
          <p:cNvCxnSpPr/>
          <p:nvPr/>
        </p:nvCxnSpPr>
        <p:spPr>
          <a:xfrm>
            <a:off x="2019299" y="2641598"/>
            <a:ext cx="5111751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971549" y="1412874"/>
            <a:ext cx="4681361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 algn="ctr">
              <a:spcBef>
                <a:spcPts val="0"/>
              </a:spcBef>
              <a:defRPr b="0" sz="2100"/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Shape 77"/>
          <p:cNvSpPr/>
          <p:nvPr>
            <p:ph idx="2" type="pic"/>
          </p:nvPr>
        </p:nvSpPr>
        <p:spPr>
          <a:xfrm>
            <a:off x="6071123" y="781050"/>
            <a:ext cx="2297510" cy="3581399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68575" lIns="68575" rIns="68575" tIns="6857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971549" y="2441574"/>
            <a:ext cx="4681361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 algn="ctr">
              <a:spcBef>
                <a:spcPts val="0"/>
              </a:spcBef>
              <a:buFont typeface="Garamond"/>
              <a:buNone/>
              <a:defRPr sz="1400"/>
            </a:lvl1pPr>
            <a:lvl2pPr indent="0" marL="342900" rtl="0">
              <a:spcBef>
                <a:spcPts val="0"/>
              </a:spcBef>
              <a:buFont typeface="Garamond"/>
              <a:buNone/>
              <a:defRPr sz="900"/>
            </a:lvl2pPr>
            <a:lvl3pPr indent="0" marL="685800" rtl="0">
              <a:spcBef>
                <a:spcPts val="0"/>
              </a:spcBef>
              <a:buFont typeface="Garamond"/>
              <a:buNone/>
              <a:defRPr sz="800"/>
            </a:lvl3pPr>
            <a:lvl4pPr indent="0" marL="1028700" rtl="0">
              <a:spcBef>
                <a:spcPts val="0"/>
              </a:spcBef>
              <a:buFont typeface="Garamond"/>
              <a:buNone/>
              <a:defRPr sz="700"/>
            </a:lvl4pPr>
            <a:lvl5pPr indent="0" marL="1371600" rtl="0">
              <a:spcBef>
                <a:spcPts val="0"/>
              </a:spcBef>
              <a:buFont typeface="Garamond"/>
              <a:buNone/>
              <a:defRPr sz="700"/>
            </a:lvl5pPr>
            <a:lvl6pPr indent="0" marL="1714500" rtl="0">
              <a:spcBef>
                <a:spcPts val="0"/>
              </a:spcBef>
              <a:buFont typeface="Garamond"/>
              <a:buNone/>
              <a:defRPr sz="700"/>
            </a:lvl6pPr>
            <a:lvl7pPr indent="0" marL="2057400" rtl="0">
              <a:spcBef>
                <a:spcPts val="0"/>
              </a:spcBef>
              <a:buFont typeface="Garamond"/>
              <a:buNone/>
              <a:defRPr sz="700"/>
            </a:lvl7pPr>
            <a:lvl8pPr indent="0" marL="2400300" rtl="0">
              <a:spcBef>
                <a:spcPts val="0"/>
              </a:spcBef>
              <a:buFont typeface="Garamond"/>
              <a:buNone/>
              <a:defRPr sz="700"/>
            </a:lvl8pPr>
            <a:lvl9pPr indent="0" marL="2743200" rtl="0">
              <a:spcBef>
                <a:spcPts val="0"/>
              </a:spcBef>
              <a:buFont typeface="Garamond"/>
              <a:buNone/>
              <a:defRPr sz="700"/>
            </a:lvl9pPr>
          </a:lstStyle>
          <a:p/>
        </p:txBody>
      </p:sp>
      <p:sp>
        <p:nvSpPr>
          <p:cNvPr id="79" name="Shape 79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noramic Picture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971550" y="3611560"/>
            <a:ext cx="7207249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 algn="ctr">
              <a:spcBef>
                <a:spcPts val="0"/>
              </a:spcBef>
              <a:defRPr b="0" sz="1800"/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Shape 84"/>
          <p:cNvSpPr/>
          <p:nvPr>
            <p:ph idx="2" type="pic"/>
          </p:nvPr>
        </p:nvSpPr>
        <p:spPr>
          <a:xfrm>
            <a:off x="781070" y="781049"/>
            <a:ext cx="7579479" cy="2501901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68575" lIns="68575" rIns="68575" tIns="6857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Garamond"/>
              <a:buNone/>
              <a:defRPr b="0" baseline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971550" y="4036614"/>
            <a:ext cx="7207249" cy="37028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 algn="ctr">
              <a:spcBef>
                <a:spcPts val="0"/>
              </a:spcBef>
              <a:buFont typeface="Garamond"/>
              <a:buNone/>
              <a:defRPr sz="1100"/>
            </a:lvl1pPr>
            <a:lvl2pPr indent="0" marL="342900" rtl="0">
              <a:spcBef>
                <a:spcPts val="0"/>
              </a:spcBef>
              <a:buFont typeface="Garamond"/>
              <a:buNone/>
              <a:defRPr sz="900"/>
            </a:lvl2pPr>
            <a:lvl3pPr indent="0" marL="685800" rtl="0">
              <a:spcBef>
                <a:spcPts val="0"/>
              </a:spcBef>
              <a:buFont typeface="Garamond"/>
              <a:buNone/>
              <a:defRPr sz="800"/>
            </a:lvl3pPr>
            <a:lvl4pPr indent="0" marL="1028700" rtl="0">
              <a:spcBef>
                <a:spcPts val="0"/>
              </a:spcBef>
              <a:buFont typeface="Garamond"/>
              <a:buNone/>
              <a:defRPr sz="700"/>
            </a:lvl4pPr>
            <a:lvl5pPr indent="0" marL="1371600" rtl="0">
              <a:spcBef>
                <a:spcPts val="0"/>
              </a:spcBef>
              <a:buFont typeface="Garamond"/>
              <a:buNone/>
              <a:defRPr sz="700"/>
            </a:lvl5pPr>
            <a:lvl6pPr indent="0" marL="1714500" rtl="0">
              <a:spcBef>
                <a:spcPts val="0"/>
              </a:spcBef>
              <a:buFont typeface="Garamond"/>
              <a:buNone/>
              <a:defRPr sz="700"/>
            </a:lvl6pPr>
            <a:lvl7pPr indent="0" marL="2057400" rtl="0">
              <a:spcBef>
                <a:spcPts val="0"/>
              </a:spcBef>
              <a:buFont typeface="Garamond"/>
              <a:buNone/>
              <a:defRPr sz="700"/>
            </a:lvl7pPr>
            <a:lvl8pPr indent="0" marL="2400300" rtl="0">
              <a:spcBef>
                <a:spcPts val="0"/>
              </a:spcBef>
              <a:buFont typeface="Garamond"/>
              <a:buNone/>
              <a:defRPr sz="700"/>
            </a:lvl8pPr>
            <a:lvl9pPr indent="0" marL="2743200" rtl="0">
              <a:spcBef>
                <a:spcPts val="0"/>
              </a:spcBef>
              <a:buFont typeface="Garamond"/>
              <a:buNone/>
              <a:defRPr sz="700"/>
            </a:lvl9pPr>
          </a:lstStyle>
          <a:p/>
        </p:txBody>
      </p:sp>
      <p:sp>
        <p:nvSpPr>
          <p:cNvPr id="86" name="Shape 86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977900" y="736599"/>
            <a:ext cx="7194548" cy="2216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ctr">
              <a:spcBef>
                <a:spcPts val="0"/>
              </a:spcBef>
              <a:defRPr b="0" sz="2400" cap="none"/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977900" y="3257549"/>
            <a:ext cx="7194548" cy="1149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rtl="0" algn="ctr">
              <a:spcBef>
                <a:spcPts val="0"/>
              </a:spcBef>
              <a:buClr>
                <a:schemeClr val="dk1"/>
              </a:buClr>
              <a:buFont typeface="Garamond"/>
              <a:buNone/>
              <a:defRPr sz="1500">
                <a:solidFill>
                  <a:schemeClr val="dk1"/>
                </a:solidFill>
              </a:defRPr>
            </a:lvl1pPr>
            <a:lvl2pPr indent="0" marL="3429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400">
                <a:solidFill>
                  <a:srgbClr val="888888"/>
                </a:solidFill>
              </a:defRPr>
            </a:lvl2pPr>
            <a:lvl3pPr indent="0" marL="6858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200">
                <a:solidFill>
                  <a:srgbClr val="888888"/>
                </a:solidFill>
              </a:defRPr>
            </a:lvl3pPr>
            <a:lvl4pPr indent="0" marL="10287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4pPr>
            <a:lvl5pPr indent="0" marL="13716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5pPr>
            <a:lvl6pPr indent="0" marL="17145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6pPr>
            <a:lvl7pPr indent="0" marL="20574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7pPr>
            <a:lvl8pPr indent="0" marL="24003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8pPr>
            <a:lvl9pPr indent="0" marL="27432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95" name="Shape 95"/>
          <p:cNvCxnSpPr/>
          <p:nvPr/>
        </p:nvCxnSpPr>
        <p:spPr>
          <a:xfrm>
            <a:off x="1047126" y="3105149"/>
            <a:ext cx="7055473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1084659" y="736599"/>
            <a:ext cx="6972298" cy="17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ctr">
              <a:spcBef>
                <a:spcPts val="0"/>
              </a:spcBef>
              <a:defRPr b="0" sz="2400" cap="none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1256108" y="2514600"/>
            <a:ext cx="6629401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rtl="0" algn="r">
              <a:spcBef>
                <a:spcPts val="0"/>
              </a:spcBef>
              <a:buFont typeface="Garamond"/>
              <a:buNone/>
              <a:defRPr sz="1500"/>
            </a:lvl1pPr>
            <a:lvl2pPr indent="0" marL="342900" rtl="0">
              <a:spcBef>
                <a:spcPts val="0"/>
              </a:spcBef>
              <a:buFont typeface="Garamond"/>
              <a:buNone/>
              <a:defRPr/>
            </a:lvl2pPr>
            <a:lvl3pPr indent="0" marL="685800" rtl="0">
              <a:spcBef>
                <a:spcPts val="0"/>
              </a:spcBef>
              <a:buFont typeface="Garamond"/>
              <a:buNone/>
              <a:defRPr/>
            </a:lvl3pPr>
            <a:lvl4pPr indent="0" marL="1028700" rtl="0">
              <a:spcBef>
                <a:spcPts val="0"/>
              </a:spcBef>
              <a:buFont typeface="Garamond"/>
              <a:buNone/>
              <a:defRPr/>
            </a:lvl4pPr>
            <a:lvl5pPr indent="0" marL="1371600" rtl="0">
              <a:spcBef>
                <a:spcPts val="0"/>
              </a:spcBef>
              <a:buFont typeface="Garamond"/>
              <a:buNone/>
              <a:defRPr/>
            </a:lvl5pPr>
            <a:lvl6pPr rtl="0">
              <a:spcBef>
                <a:spcPts val="0"/>
              </a:spcBef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rtl="0">
              <a:spcBef>
                <a:spcPts val="0"/>
              </a:spcBef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rtl="0">
              <a:spcBef>
                <a:spcPts val="0"/>
              </a:spcBef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rtl="0">
              <a:spcBef>
                <a:spcPts val="0"/>
              </a:spcBef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971550" y="3257549"/>
            <a:ext cx="7207249" cy="1149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rtl="0" algn="ctr">
              <a:spcBef>
                <a:spcPts val="0"/>
              </a:spcBef>
              <a:buClr>
                <a:schemeClr val="dk1"/>
              </a:buClr>
              <a:buFont typeface="Garamond"/>
              <a:buNone/>
              <a:defRPr sz="1500">
                <a:solidFill>
                  <a:schemeClr val="dk1"/>
                </a:solidFill>
              </a:defRPr>
            </a:lvl1pPr>
            <a:lvl2pPr indent="0" marL="3429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400">
                <a:solidFill>
                  <a:srgbClr val="888888"/>
                </a:solidFill>
              </a:defRPr>
            </a:lvl2pPr>
            <a:lvl3pPr indent="0" marL="6858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200">
                <a:solidFill>
                  <a:srgbClr val="888888"/>
                </a:solidFill>
              </a:defRPr>
            </a:lvl3pPr>
            <a:lvl4pPr indent="0" marL="10287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4pPr>
            <a:lvl5pPr indent="0" marL="13716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5pPr>
            <a:lvl6pPr indent="0" marL="17145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6pPr>
            <a:lvl7pPr indent="0" marL="20574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7pPr>
            <a:lvl8pPr indent="0" marL="24003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8pPr>
            <a:lvl9pPr indent="0" marL="27432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sp>
        <p:nvSpPr>
          <p:cNvPr id="103" name="Shape 103"/>
          <p:cNvSpPr txBox="1"/>
          <p:nvPr/>
        </p:nvSpPr>
        <p:spPr>
          <a:xfrm>
            <a:off x="646509" y="65997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6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7950200" y="2120902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" sz="6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</a:p>
        </p:txBody>
      </p:sp>
      <p:cxnSp>
        <p:nvCxnSpPr>
          <p:cNvPr id="105" name="Shape 105"/>
          <p:cNvCxnSpPr/>
          <p:nvPr/>
        </p:nvCxnSpPr>
        <p:spPr>
          <a:xfrm>
            <a:off x="1047126" y="3105149"/>
            <a:ext cx="7055473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Name Card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1084659" y="736599"/>
            <a:ext cx="6972298" cy="168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ctr">
              <a:spcBef>
                <a:spcPts val="0"/>
              </a:spcBef>
              <a:defRPr b="0" sz="2400" cap="none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971550" y="2729483"/>
            <a:ext cx="7207251" cy="665226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marL="0" rtl="0" algn="l">
              <a:spcBef>
                <a:spcPts val="0"/>
              </a:spcBef>
              <a:buClr>
                <a:schemeClr val="dk1"/>
              </a:buClr>
              <a:buFont typeface="Garamond"/>
              <a:buNone/>
              <a:defRPr sz="1800">
                <a:solidFill>
                  <a:schemeClr val="dk1"/>
                </a:solidFill>
              </a:defRPr>
            </a:lvl1pPr>
            <a:lvl2pPr indent="0" marL="3429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400">
                <a:solidFill>
                  <a:srgbClr val="888888"/>
                </a:solidFill>
              </a:defRPr>
            </a:lvl2pPr>
            <a:lvl3pPr indent="0" marL="6858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200">
                <a:solidFill>
                  <a:srgbClr val="888888"/>
                </a:solidFill>
              </a:defRPr>
            </a:lvl3pPr>
            <a:lvl4pPr indent="0" marL="10287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4pPr>
            <a:lvl5pPr indent="0" marL="13716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5pPr>
            <a:lvl6pPr indent="0" marL="17145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6pPr>
            <a:lvl7pPr indent="0" marL="20574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7pPr>
            <a:lvl8pPr indent="0" marL="24003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8pPr>
            <a:lvl9pPr indent="0" marL="27432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2" type="body"/>
          </p:nvPr>
        </p:nvSpPr>
        <p:spPr>
          <a:xfrm>
            <a:off x="971550" y="3397250"/>
            <a:ext cx="7207251" cy="100964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 algn="l">
              <a:spcBef>
                <a:spcPts val="0"/>
              </a:spcBef>
              <a:buClr>
                <a:schemeClr val="dk1"/>
              </a:buClr>
              <a:buFont typeface="Garamond"/>
              <a:buNone/>
              <a:defRPr sz="1400">
                <a:solidFill>
                  <a:schemeClr val="dk1"/>
                </a:solidFill>
              </a:defRPr>
            </a:lvl1pPr>
            <a:lvl2pPr indent="0" marL="3429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400">
                <a:solidFill>
                  <a:srgbClr val="888888"/>
                </a:solidFill>
              </a:defRPr>
            </a:lvl2pPr>
            <a:lvl3pPr indent="0" marL="6858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200">
                <a:solidFill>
                  <a:srgbClr val="888888"/>
                </a:solidFill>
              </a:defRPr>
            </a:lvl3pPr>
            <a:lvl4pPr indent="0" marL="10287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4pPr>
            <a:lvl5pPr indent="0" marL="13716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5pPr>
            <a:lvl6pPr indent="0" marL="17145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6pPr>
            <a:lvl7pPr indent="0" marL="20574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7pPr>
            <a:lvl8pPr indent="0" marL="24003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8pPr>
            <a:lvl9pPr indent="0" marL="27432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sp>
        <p:nvSpPr>
          <p:cNvPr id="113" name="Shape 113"/>
          <p:cNvSpPr txBox="1"/>
          <p:nvPr/>
        </p:nvSpPr>
        <p:spPr>
          <a:xfrm>
            <a:off x="646509" y="65997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" sz="6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7950200" y="1949445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" sz="6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</a:p>
        </p:txBody>
      </p:sp>
      <p:cxnSp>
        <p:nvCxnSpPr>
          <p:cNvPr id="115" name="Shape 115"/>
          <p:cNvCxnSpPr/>
          <p:nvPr/>
        </p:nvCxnSpPr>
        <p:spPr>
          <a:xfrm>
            <a:off x="1047126" y="2571750"/>
            <a:ext cx="7055473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rue or Fals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971550" y="736599"/>
            <a:ext cx="7207249" cy="1682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>
              <a:spcBef>
                <a:spcPts val="0"/>
              </a:spcBef>
              <a:defRPr b="0"/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971550" y="2722625"/>
            <a:ext cx="7207251" cy="630936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marL="0" rtl="0" algn="l">
              <a:spcBef>
                <a:spcPts val="0"/>
              </a:spcBef>
              <a:buClr>
                <a:schemeClr val="dk1"/>
              </a:buClr>
              <a:buFont typeface="Garamond"/>
              <a:buNone/>
              <a:defRPr sz="2100">
                <a:solidFill>
                  <a:schemeClr val="dk1"/>
                </a:solidFill>
              </a:defRPr>
            </a:lvl1pPr>
            <a:lvl2pPr indent="0" marL="3429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400">
                <a:solidFill>
                  <a:srgbClr val="888888"/>
                </a:solidFill>
              </a:defRPr>
            </a:lvl2pPr>
            <a:lvl3pPr indent="0" marL="6858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200">
                <a:solidFill>
                  <a:srgbClr val="888888"/>
                </a:solidFill>
              </a:defRPr>
            </a:lvl3pPr>
            <a:lvl4pPr indent="0" marL="10287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4pPr>
            <a:lvl5pPr indent="0" marL="13716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5pPr>
            <a:lvl6pPr indent="0" marL="17145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6pPr>
            <a:lvl7pPr indent="0" marL="20574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7pPr>
            <a:lvl8pPr indent="0" marL="24003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8pPr>
            <a:lvl9pPr indent="0" marL="27432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971550" y="3352799"/>
            <a:ext cx="7207252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 algn="l">
              <a:spcBef>
                <a:spcPts val="0"/>
              </a:spcBef>
              <a:buClr>
                <a:schemeClr val="dk1"/>
              </a:buClr>
              <a:buFont typeface="Garamond"/>
              <a:buNone/>
              <a:defRPr sz="1400">
                <a:solidFill>
                  <a:schemeClr val="dk1"/>
                </a:solidFill>
              </a:defRPr>
            </a:lvl1pPr>
            <a:lvl2pPr indent="0" marL="3429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400">
                <a:solidFill>
                  <a:srgbClr val="888888"/>
                </a:solidFill>
              </a:defRPr>
            </a:lvl2pPr>
            <a:lvl3pPr indent="0" marL="6858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200">
                <a:solidFill>
                  <a:srgbClr val="888888"/>
                </a:solidFill>
              </a:defRPr>
            </a:lvl3pPr>
            <a:lvl4pPr indent="0" marL="10287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4pPr>
            <a:lvl5pPr indent="0" marL="13716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5pPr>
            <a:lvl6pPr indent="0" marL="17145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6pPr>
            <a:lvl7pPr indent="0" marL="20574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7pPr>
            <a:lvl8pPr indent="0" marL="24003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8pPr>
            <a:lvl9pPr indent="0" marL="27432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123" name="Shape 123"/>
          <p:cNvCxnSpPr/>
          <p:nvPr/>
        </p:nvCxnSpPr>
        <p:spPr>
          <a:xfrm>
            <a:off x="1047126" y="2571750"/>
            <a:ext cx="7055473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ctr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 rot="5400000">
            <a:off x="3327398" y="-438148"/>
            <a:ext cx="2489202" cy="720089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88900" marL="215900" rtl="0" algn="l">
              <a:spcBef>
                <a:spcPts val="4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8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101600" marL="5588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5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14300" marL="9017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4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8100" marL="11557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2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50800" marL="14986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01600" marL="18923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01600" marL="22352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01600" marL="25781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01600" marL="29210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130" name="Shape 130"/>
          <p:cNvCxnSpPr/>
          <p:nvPr/>
        </p:nvCxnSpPr>
        <p:spPr>
          <a:xfrm>
            <a:off x="1047126" y="1816099"/>
            <a:ext cx="7055473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 rot="5400000">
            <a:off x="5623452" y="1862663"/>
            <a:ext cx="3670301" cy="1418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ctr">
              <a:spcBef>
                <a:spcPts val="0"/>
              </a:spcBef>
              <a:buClr>
                <a:srgbClr val="262626"/>
              </a:buClr>
              <a:buFont typeface="Garamond"/>
              <a:buNone/>
              <a:defRPr sz="33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 rot="5400000">
            <a:off x="1923782" y="-215635"/>
            <a:ext cx="3670300" cy="557476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88900" marL="215900" rtl="0" algn="l">
              <a:spcBef>
                <a:spcPts val="4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8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101600" marL="5588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5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14300" marL="9017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4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8100" marL="11557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2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50800" marL="14986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01600" marL="18923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01600" marL="22352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01600" marL="25781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01600" marL="29210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137" name="Shape 137"/>
          <p:cNvCxnSpPr/>
          <p:nvPr/>
        </p:nvCxnSpPr>
        <p:spPr>
          <a:xfrm>
            <a:off x="6647917" y="742950"/>
            <a:ext cx="0" cy="36576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5200"/>
            </a:lvl1pPr>
            <a:lvl2pPr algn="ctr">
              <a:spcBef>
                <a:spcPts val="0"/>
              </a:spcBef>
              <a:buSzPct val="100000"/>
              <a:defRPr sz="5200"/>
            </a:lvl2pPr>
            <a:lvl3pPr algn="ctr">
              <a:spcBef>
                <a:spcPts val="0"/>
              </a:spcBef>
              <a:buSzPct val="100000"/>
              <a:defRPr sz="5200"/>
            </a:lvl3pPr>
            <a:lvl4pPr algn="ctr">
              <a:spcBef>
                <a:spcPts val="0"/>
              </a:spcBef>
              <a:buSzPct val="100000"/>
              <a:defRPr sz="5200"/>
            </a:lvl4pPr>
            <a:lvl5pPr algn="ctr">
              <a:spcBef>
                <a:spcPts val="0"/>
              </a:spcBef>
              <a:buSzPct val="100000"/>
              <a:defRPr sz="5200"/>
            </a:lvl5pPr>
            <a:lvl6pPr algn="ctr">
              <a:spcBef>
                <a:spcPts val="0"/>
              </a:spcBef>
              <a:buSzPct val="100000"/>
              <a:defRPr sz="5200"/>
            </a:lvl6pPr>
            <a:lvl7pPr algn="ctr">
              <a:spcBef>
                <a:spcPts val="0"/>
              </a:spcBef>
              <a:buSzPct val="100000"/>
              <a:defRPr sz="5200"/>
            </a:lvl7pPr>
            <a:lvl8pPr algn="ctr">
              <a:spcBef>
                <a:spcPts val="0"/>
              </a:spcBef>
              <a:buSzPct val="100000"/>
              <a:defRPr sz="5200"/>
            </a:lvl8pPr>
            <a:lvl9pPr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240" name="Shape 240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244" name="Shape 24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2" name="Shape 252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3" name="Shape 25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0" name="Shape 26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263" name="Shape 26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267" name="Shape 267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268" name="Shape 268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69" name="Shape 26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272" name="Shape 27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1047126" y="1816099"/>
            <a:ext cx="7055473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ctr">
              <a:spcBef>
                <a:spcPts val="0"/>
              </a:spcBef>
              <a:buClr>
                <a:srgbClr val="262626"/>
              </a:buClr>
              <a:buFont typeface="Garamond"/>
              <a:buNone/>
              <a:defRPr sz="33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971550" y="1917699"/>
            <a:ext cx="7200897" cy="248920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88900" marL="215900" rtl="0" algn="l">
              <a:spcBef>
                <a:spcPts val="4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8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101600" marL="5588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5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14300" marL="9017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4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8100" marL="11557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2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50800" marL="14986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01600" marL="18923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01600" marL="22352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01600" marL="25781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01600" marL="29210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ame Card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971551" y="2481435"/>
            <a:ext cx="7207251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 algn="l">
              <a:spcBef>
                <a:spcPts val="0"/>
              </a:spcBef>
              <a:defRPr b="0" sz="2400" cap="none"/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971550" y="3583035"/>
            <a:ext cx="7207251" cy="6452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 algn="l">
              <a:spcBef>
                <a:spcPts val="0"/>
              </a:spcBef>
              <a:buClr>
                <a:schemeClr val="dk1"/>
              </a:buClr>
              <a:buFont typeface="Garamond"/>
              <a:buNone/>
              <a:defRPr sz="1500">
                <a:solidFill>
                  <a:schemeClr val="dk1"/>
                </a:solidFill>
              </a:defRPr>
            </a:lvl1pPr>
            <a:lvl2pPr indent="0" marL="3429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400">
                <a:solidFill>
                  <a:srgbClr val="888888"/>
                </a:solidFill>
              </a:defRPr>
            </a:lvl2pPr>
            <a:lvl3pPr indent="0" marL="6858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200">
                <a:solidFill>
                  <a:srgbClr val="888888"/>
                </a:solidFill>
              </a:defRPr>
            </a:lvl3pPr>
            <a:lvl4pPr indent="0" marL="10287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4pPr>
            <a:lvl5pPr indent="0" marL="13716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5pPr>
            <a:lvl6pPr indent="0" marL="17145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6pPr>
            <a:lvl7pPr indent="0" marL="20574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7pPr>
            <a:lvl8pPr indent="0" marL="24003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8pPr>
            <a:lvl9pPr indent="0" marL="27432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1511301" y="1314454"/>
            <a:ext cx="6119016" cy="1366885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 algn="ctr">
              <a:spcBef>
                <a:spcPts val="0"/>
              </a:spcBef>
              <a:defRPr b="0" sz="3300" cap="none"/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1511300" y="2884538"/>
            <a:ext cx="6119017" cy="71591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 algn="ctr">
              <a:spcBef>
                <a:spcPts val="0"/>
              </a:spcBef>
              <a:buClr>
                <a:schemeClr val="dk1"/>
              </a:buClr>
              <a:buFont typeface="Garamond"/>
              <a:buNone/>
              <a:defRPr sz="1800">
                <a:solidFill>
                  <a:schemeClr val="dk1"/>
                </a:solidFill>
              </a:defRPr>
            </a:lvl1pPr>
            <a:lvl2pPr indent="0" marL="3429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400">
                <a:solidFill>
                  <a:srgbClr val="888888"/>
                </a:solidFill>
              </a:defRPr>
            </a:lvl2pPr>
            <a:lvl3pPr indent="0" marL="6858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200">
                <a:solidFill>
                  <a:srgbClr val="888888"/>
                </a:solidFill>
              </a:defRPr>
            </a:lvl3pPr>
            <a:lvl4pPr indent="0" marL="10287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4pPr>
            <a:lvl5pPr indent="0" marL="13716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5pPr>
            <a:lvl6pPr indent="0" marL="17145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6pPr>
            <a:lvl7pPr indent="0" marL="20574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7pPr>
            <a:lvl8pPr indent="0" marL="24003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8pPr>
            <a:lvl9pPr indent="0" marL="2743200" rtl="0">
              <a:spcBef>
                <a:spcPts val="0"/>
              </a:spcBef>
              <a:buClr>
                <a:srgbClr val="888888"/>
              </a:buClr>
              <a:buFont typeface="Garamond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42" name="Shape 42"/>
          <p:cNvCxnSpPr/>
          <p:nvPr/>
        </p:nvCxnSpPr>
        <p:spPr>
          <a:xfrm>
            <a:off x="1509542" y="2782938"/>
            <a:ext cx="6122534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hape 44"/>
          <p:cNvCxnSpPr/>
          <p:nvPr/>
        </p:nvCxnSpPr>
        <p:spPr>
          <a:xfrm>
            <a:off x="1047126" y="1816099"/>
            <a:ext cx="7055473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ctr">
              <a:spcBef>
                <a:spcPts val="0"/>
              </a:spcBef>
              <a:buClr>
                <a:srgbClr val="262626"/>
              </a:buClr>
              <a:buFont typeface="Garamond"/>
              <a:buNone/>
              <a:defRPr sz="33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973836" y="1920239"/>
            <a:ext cx="3538727" cy="248259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88900" marL="215900" rtl="0" algn="l">
              <a:spcBef>
                <a:spcPts val="4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8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101600" marL="5588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5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14300" marL="9017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4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8100" marL="11557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2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50800" marL="14986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01600" marL="18923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01600" marL="22352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01600" marL="25781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01600" marL="29210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636008" y="1920239"/>
            <a:ext cx="3538727" cy="248259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88900" marL="215900" rtl="0" algn="l">
              <a:spcBef>
                <a:spcPts val="4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8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101600" marL="5588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5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14300" marL="9017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4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8100" marL="11557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2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50800" marL="14986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01600" marL="18923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01600" marL="22352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01600" marL="25781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01600" marL="29210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971550" y="1993899"/>
            <a:ext cx="3538727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marL="0" rtl="0">
              <a:spcBef>
                <a:spcPts val="0"/>
              </a:spcBef>
              <a:buClr>
                <a:schemeClr val="accent1"/>
              </a:buClr>
              <a:buFont typeface="Garamond"/>
              <a:buNone/>
              <a:defRPr b="0" sz="2100">
                <a:solidFill>
                  <a:schemeClr val="accent1"/>
                </a:solidFill>
              </a:defRPr>
            </a:lvl1pPr>
            <a:lvl2pPr indent="0" marL="342900" rtl="0">
              <a:spcBef>
                <a:spcPts val="0"/>
              </a:spcBef>
              <a:buFont typeface="Garamond"/>
              <a:buNone/>
              <a:defRPr b="1" sz="1500"/>
            </a:lvl2pPr>
            <a:lvl3pPr indent="0" marL="685800" rtl="0">
              <a:spcBef>
                <a:spcPts val="0"/>
              </a:spcBef>
              <a:buFont typeface="Garamond"/>
              <a:buNone/>
              <a:defRPr b="1" sz="1400"/>
            </a:lvl3pPr>
            <a:lvl4pPr indent="0" marL="1028700" rtl="0">
              <a:spcBef>
                <a:spcPts val="0"/>
              </a:spcBef>
              <a:buFont typeface="Garamond"/>
              <a:buNone/>
              <a:defRPr b="1" sz="1200"/>
            </a:lvl4pPr>
            <a:lvl5pPr indent="0" marL="1371600" rtl="0">
              <a:spcBef>
                <a:spcPts val="0"/>
              </a:spcBef>
              <a:buFont typeface="Garamond"/>
              <a:buNone/>
              <a:defRPr b="1" sz="1200"/>
            </a:lvl5pPr>
            <a:lvl6pPr indent="0" marL="1714500" rtl="0">
              <a:spcBef>
                <a:spcPts val="0"/>
              </a:spcBef>
              <a:buFont typeface="Garamond"/>
              <a:buNone/>
              <a:defRPr b="1" sz="1200"/>
            </a:lvl6pPr>
            <a:lvl7pPr indent="0" marL="2057400" rtl="0">
              <a:spcBef>
                <a:spcPts val="0"/>
              </a:spcBef>
              <a:buFont typeface="Garamond"/>
              <a:buNone/>
              <a:defRPr b="1" sz="1200"/>
            </a:lvl7pPr>
            <a:lvl8pPr indent="0" marL="2400300" rtl="0">
              <a:spcBef>
                <a:spcPts val="0"/>
              </a:spcBef>
              <a:buFont typeface="Garamond"/>
              <a:buNone/>
              <a:defRPr b="1" sz="1200"/>
            </a:lvl8pPr>
            <a:lvl9pPr indent="0" marL="2743200" rtl="0">
              <a:spcBef>
                <a:spcPts val="0"/>
              </a:spcBef>
              <a:buFont typeface="Garamond"/>
              <a:buNone/>
              <a:defRPr b="1" sz="1200"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971550" y="2432446"/>
            <a:ext cx="3538727" cy="197445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88900" marL="215900" rtl="0" algn="l">
              <a:spcBef>
                <a:spcPts val="4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8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101600" marL="5588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5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14300" marL="9017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4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8100" marL="11557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2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50800" marL="14986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01600" marL="18923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01600" marL="22352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01600" marL="25781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01600" marL="29210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3" type="body"/>
          </p:nvPr>
        </p:nvSpPr>
        <p:spPr>
          <a:xfrm>
            <a:off x="4635503" y="1993899"/>
            <a:ext cx="3538727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marL="0" rtl="0">
              <a:spcBef>
                <a:spcPts val="0"/>
              </a:spcBef>
              <a:buClr>
                <a:schemeClr val="accent1"/>
              </a:buClr>
              <a:buFont typeface="Garamond"/>
              <a:buNone/>
              <a:defRPr b="0" sz="2100">
                <a:solidFill>
                  <a:schemeClr val="accent1"/>
                </a:solidFill>
              </a:defRPr>
            </a:lvl1pPr>
            <a:lvl2pPr indent="0" marL="342900" rtl="0">
              <a:spcBef>
                <a:spcPts val="0"/>
              </a:spcBef>
              <a:buFont typeface="Garamond"/>
              <a:buNone/>
              <a:defRPr b="1" sz="1500"/>
            </a:lvl2pPr>
            <a:lvl3pPr indent="0" marL="685800" rtl="0">
              <a:spcBef>
                <a:spcPts val="0"/>
              </a:spcBef>
              <a:buFont typeface="Garamond"/>
              <a:buNone/>
              <a:defRPr b="1" sz="1400"/>
            </a:lvl3pPr>
            <a:lvl4pPr indent="0" marL="1028700" rtl="0">
              <a:spcBef>
                <a:spcPts val="0"/>
              </a:spcBef>
              <a:buFont typeface="Garamond"/>
              <a:buNone/>
              <a:defRPr b="1" sz="1200"/>
            </a:lvl4pPr>
            <a:lvl5pPr indent="0" marL="1371600" rtl="0">
              <a:spcBef>
                <a:spcPts val="0"/>
              </a:spcBef>
              <a:buFont typeface="Garamond"/>
              <a:buNone/>
              <a:defRPr b="1" sz="1200"/>
            </a:lvl5pPr>
            <a:lvl6pPr indent="0" marL="1714500" rtl="0">
              <a:spcBef>
                <a:spcPts val="0"/>
              </a:spcBef>
              <a:buFont typeface="Garamond"/>
              <a:buNone/>
              <a:defRPr b="1" sz="1200"/>
            </a:lvl6pPr>
            <a:lvl7pPr indent="0" marL="2057400" rtl="0">
              <a:spcBef>
                <a:spcPts val="0"/>
              </a:spcBef>
              <a:buFont typeface="Garamond"/>
              <a:buNone/>
              <a:defRPr b="1" sz="1200"/>
            </a:lvl7pPr>
            <a:lvl8pPr indent="0" marL="2400300" rtl="0">
              <a:spcBef>
                <a:spcPts val="0"/>
              </a:spcBef>
              <a:buFont typeface="Garamond"/>
              <a:buNone/>
              <a:defRPr b="1" sz="1200"/>
            </a:lvl8pPr>
            <a:lvl9pPr indent="0" marL="2743200" rtl="0">
              <a:spcBef>
                <a:spcPts val="0"/>
              </a:spcBef>
              <a:buFont typeface="Garamond"/>
              <a:buNone/>
              <a:defRPr b="1" sz="1200"/>
            </a:lvl9pPr>
          </a:lstStyle>
          <a:p/>
        </p:txBody>
      </p:sp>
      <p:sp>
        <p:nvSpPr>
          <p:cNvPr id="56" name="Shape 56"/>
          <p:cNvSpPr txBox="1"/>
          <p:nvPr>
            <p:ph idx="4" type="body"/>
          </p:nvPr>
        </p:nvSpPr>
        <p:spPr>
          <a:xfrm>
            <a:off x="4635503" y="2432446"/>
            <a:ext cx="3538727" cy="197445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88900" marL="215900" rtl="0" algn="l">
              <a:spcBef>
                <a:spcPts val="4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8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101600" marL="5588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5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14300" marL="9017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4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8100" marL="11557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2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50800" marL="14986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01600" marL="18923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01600" marL="22352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01600" marL="25781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01600" marL="29210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60" name="Shape 60"/>
          <p:cNvCxnSpPr/>
          <p:nvPr/>
        </p:nvCxnSpPr>
        <p:spPr>
          <a:xfrm>
            <a:off x="1047126" y="1816099"/>
            <a:ext cx="7055473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rtl="0" algn="ctr">
              <a:spcBef>
                <a:spcPts val="0"/>
              </a:spcBef>
              <a:buClr>
                <a:srgbClr val="262626"/>
              </a:buClr>
              <a:buFont typeface="Garamond"/>
              <a:buNone/>
              <a:defRPr sz="33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66" name="Shape 66"/>
          <p:cNvCxnSpPr/>
          <p:nvPr/>
        </p:nvCxnSpPr>
        <p:spPr>
          <a:xfrm>
            <a:off x="1047126" y="1816099"/>
            <a:ext cx="7055473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970358" y="1041400"/>
            <a:ext cx="2788841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rtl="0" algn="ctr">
              <a:spcBef>
                <a:spcPts val="0"/>
              </a:spcBef>
              <a:defRPr b="0" sz="1800"/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4064000" y="736598"/>
            <a:ext cx="4102099" cy="3670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-88900" marL="215900" rtl="0" algn="l">
              <a:spcBef>
                <a:spcPts val="4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8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101600" marL="5588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5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14300" marL="90170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4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8100" marL="11557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2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50800" marL="14986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01600" marL="18923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01600" marL="22352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01600" marL="25781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01600" marL="292100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Font typeface="Arial"/>
              <a:buChar char="•"/>
              <a:defRPr sz="11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2" type="body"/>
          </p:nvPr>
        </p:nvSpPr>
        <p:spPr>
          <a:xfrm>
            <a:off x="970358" y="2273298"/>
            <a:ext cx="2788841" cy="182880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marL="0" rtl="0" algn="ctr">
              <a:spcBef>
                <a:spcPts val="0"/>
              </a:spcBef>
              <a:buFont typeface="Garamond"/>
              <a:buNone/>
              <a:defRPr sz="1200"/>
            </a:lvl1pPr>
            <a:lvl2pPr indent="0" marL="342900" rtl="0">
              <a:spcBef>
                <a:spcPts val="0"/>
              </a:spcBef>
              <a:buFont typeface="Garamond"/>
              <a:buNone/>
              <a:defRPr sz="900"/>
            </a:lvl2pPr>
            <a:lvl3pPr indent="0" marL="685800" rtl="0">
              <a:spcBef>
                <a:spcPts val="0"/>
              </a:spcBef>
              <a:buFont typeface="Garamond"/>
              <a:buNone/>
              <a:defRPr sz="800"/>
            </a:lvl3pPr>
            <a:lvl4pPr indent="0" marL="1028700" rtl="0">
              <a:spcBef>
                <a:spcPts val="0"/>
              </a:spcBef>
              <a:buFont typeface="Garamond"/>
              <a:buNone/>
              <a:defRPr sz="700"/>
            </a:lvl4pPr>
            <a:lvl5pPr indent="0" marL="1371600" rtl="0">
              <a:spcBef>
                <a:spcPts val="0"/>
              </a:spcBef>
              <a:buFont typeface="Garamond"/>
              <a:buNone/>
              <a:defRPr sz="700"/>
            </a:lvl5pPr>
            <a:lvl6pPr indent="0" marL="1714500" rtl="0">
              <a:spcBef>
                <a:spcPts val="0"/>
              </a:spcBef>
              <a:buFont typeface="Garamond"/>
              <a:buNone/>
              <a:defRPr sz="700"/>
            </a:lvl6pPr>
            <a:lvl7pPr indent="0" marL="2057400" rtl="0">
              <a:spcBef>
                <a:spcPts val="0"/>
              </a:spcBef>
              <a:buFont typeface="Garamond"/>
              <a:buNone/>
              <a:defRPr sz="700"/>
            </a:lvl7pPr>
            <a:lvl8pPr indent="0" marL="2400300" rtl="0">
              <a:spcBef>
                <a:spcPts val="0"/>
              </a:spcBef>
              <a:buFont typeface="Garamond"/>
              <a:buNone/>
              <a:defRPr sz="700"/>
            </a:lvl8pPr>
            <a:lvl9pPr indent="0" marL="2743200" rtl="0">
              <a:spcBef>
                <a:spcPts val="0"/>
              </a:spcBef>
              <a:buFont typeface="Garamond"/>
              <a:buNone/>
              <a:defRPr sz="700"/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  <p:cxnSp>
        <p:nvCxnSpPr>
          <p:cNvPr id="74" name="Shape 74"/>
          <p:cNvCxnSpPr/>
          <p:nvPr/>
        </p:nvCxnSpPr>
        <p:spPr>
          <a:xfrm>
            <a:off x="1047126" y="2184399"/>
            <a:ext cx="2635873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02.jpg"/><Relationship Id="rId2" Type="http://schemas.openxmlformats.org/officeDocument/2006/relationships/image" Target="../media/image00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8" cy="5142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"/>
          <p:cNvSpPr txBox="1"/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ctr">
              <a:spcBef>
                <a:spcPts val="0"/>
              </a:spcBef>
              <a:buClr>
                <a:srgbClr val="262626"/>
              </a:buClr>
              <a:buSzPct val="33333"/>
              <a:buFont typeface="Garamond"/>
              <a:buNone/>
              <a:defRPr b="0" baseline="0" i="0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2"/>
                </a:solidFill>
              </a:defRPr>
            </a:lvl2pPr>
            <a:lvl3pPr indent="0" marL="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2"/>
                </a:solidFill>
              </a:defRPr>
            </a:lvl3pPr>
            <a:lvl4pPr indent="0" marL="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2"/>
                </a:solidFill>
              </a:defRPr>
            </a:lvl4pPr>
            <a:lvl5pPr indent="0" marL="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2"/>
                </a:solidFill>
              </a:defRPr>
            </a:lvl5pPr>
            <a:lvl6pPr indent="0" marL="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2"/>
                </a:solidFill>
              </a:defRPr>
            </a:lvl6pPr>
            <a:lvl7pPr indent="0" marL="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2"/>
                </a:solidFill>
              </a:defRPr>
            </a:lvl7pPr>
            <a:lvl8pPr indent="0" marL="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2"/>
                </a:solidFill>
              </a:defRPr>
            </a:lvl8pPr>
            <a:lvl9pPr indent="0" marL="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971550" y="1917699"/>
            <a:ext cx="7200897" cy="248920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88900" marL="215900" marR="0" rtl="0" algn="l">
              <a:spcBef>
                <a:spcPts val="400"/>
              </a:spcBef>
              <a:spcAft>
                <a:spcPts val="500"/>
              </a:spcAft>
              <a:buClr>
                <a:schemeClr val="accent1"/>
              </a:buClr>
              <a:buSzPct val="61111"/>
              <a:buFont typeface="Arial"/>
              <a:buChar char="•"/>
              <a:defRPr b="0" baseline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101600" marL="558800" marR="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SzPct val="73333"/>
              <a:buFont typeface="Arial"/>
              <a:buChar char="•"/>
              <a:defRPr b="0" baseline="0" i="0" sz="15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14300" marL="901700" marR="0" rtl="0" algn="l">
              <a:spcBef>
                <a:spcPts val="300"/>
              </a:spcBef>
              <a:spcAft>
                <a:spcPts val="500"/>
              </a:spcAft>
              <a:buClr>
                <a:schemeClr val="accent1"/>
              </a:buClr>
              <a:buSzPct val="78571"/>
              <a:buFont typeface="Arial"/>
              <a:buChar char="•"/>
              <a:defRPr b="0" baseline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8100" marL="1155700" marR="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SzPct val="91666"/>
              <a:buFont typeface="Arial"/>
              <a:buChar char="•"/>
              <a:defRPr b="0" baseline="0" i="0" sz="12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50800" marL="1498600" marR="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b="0" baseline="0" i="0" sz="11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01600" marL="1892300" marR="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b="0" baseline="0" i="0" sz="11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01600" marL="2235200" marR="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b="0" baseline="0" i="0" sz="11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01600" marL="2578100" marR="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b="0" baseline="0" i="0" sz="11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01600" marL="2921000" marR="0" rtl="0" algn="l">
              <a:spcBef>
                <a:spcPts val="2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  <a:defRPr b="0" baseline="0" i="0" sz="11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6508125" y="4476750"/>
            <a:ext cx="1200149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r">
              <a:spcBef>
                <a:spcPts val="0"/>
              </a:spcBef>
              <a:buSzPct val="137500"/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971550" y="4476750"/>
            <a:ext cx="5479425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marL="0" marR="0" rtl="0" algn="l">
              <a:spcBef>
                <a:spcPts val="0"/>
              </a:spcBef>
              <a:buSzPct val="137500"/>
              <a:defRPr b="0" baseline="0" i="0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marL="3429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marL="6858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marL="10287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marL="13716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marL="17145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marL="20574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marL="24003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marL="2743200" marR="0" rtl="0" algn="l">
              <a:spcBef>
                <a:spcPts val="0"/>
              </a:spcBef>
              <a:buSzPct val="78571"/>
              <a:defRPr b="0" baseline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7765425" y="4476750"/>
            <a:ext cx="407022" cy="209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" sz="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Relationship Id="rId4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jp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jpg"/><Relationship Id="rId4" Type="http://schemas.openxmlformats.org/officeDocument/2006/relationships/image" Target="../media/image04.png"/><Relationship Id="rId5" Type="http://schemas.openxmlformats.org/officeDocument/2006/relationships/image" Target="../media/image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09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5" Type="http://schemas.openxmlformats.org/officeDocument/2006/relationships/image" Target="../media/image24.png"/><Relationship Id="rId6" Type="http://schemas.openxmlformats.org/officeDocument/2006/relationships/image" Target="../media/image11.png"/><Relationship Id="rId7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ctrTitle"/>
          </p:nvPr>
        </p:nvSpPr>
        <p:spPr>
          <a:xfrm>
            <a:off x="2019325" y="1238049"/>
            <a:ext cx="5111699" cy="72809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b="1" baseline="0" i="0" lang="en" sz="41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Robot Arm</a:t>
            </a:r>
          </a:p>
        </p:txBody>
      </p:sp>
      <p:sp>
        <p:nvSpPr>
          <p:cNvPr id="143" name="Shape 143"/>
          <p:cNvSpPr txBox="1"/>
          <p:nvPr>
            <p:ph idx="1" type="subTitle"/>
          </p:nvPr>
        </p:nvSpPr>
        <p:spPr>
          <a:xfrm>
            <a:off x="2019300" y="1966149"/>
            <a:ext cx="5111699" cy="1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" sz="2400"/>
              <a:t>Fall 2015: </a:t>
            </a:r>
            <a:r>
              <a:rPr b="0" baseline="0" lang="en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CSCI 3308 Project</a:t>
            </a:r>
          </a:p>
          <a:p>
            <a:pPr indent="0" lvl="0" marL="0" marR="0" rtl="0" algn="ctr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sz="2400"/>
          </a:p>
          <a:p>
            <a:pPr indent="0" lvl="0" marL="0" marR="0" rtl="0" algn="ctr">
              <a:spcBef>
                <a:spcPts val="700"/>
              </a:spcBef>
              <a:spcAft>
                <a:spcPts val="50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aseline="0" lang="en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Bradley Arnot, Andrew Candelaresi, Kelsey Dowd, Lauren Mitchell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971551" y="736599"/>
            <a:ext cx="72009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b="0" baseline="0" i="0" lang="en" sz="3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Challenges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971550" y="1917700"/>
            <a:ext cx="4167000" cy="2489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41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Blocked by constantly having to order new parts</a:t>
            </a:r>
          </a:p>
          <a:p>
            <a:pPr indent="-2413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" sz="2400"/>
              <a:t>Learning experience</a:t>
            </a:r>
          </a:p>
          <a:p>
            <a:pPr indent="-2413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" sz="2400"/>
              <a:t>Scaling/Power</a:t>
            </a:r>
            <a:r>
              <a:rPr b="0" baseline="0" i="0" lang="en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issues – one servo vs. five servos</a:t>
            </a:r>
          </a:p>
          <a:p>
            <a:pPr indent="-88900" lvl="0" marL="215900" marR="0" rtl="0" algn="l">
              <a:spcBef>
                <a:spcPts val="800"/>
              </a:spcBef>
              <a:spcAft>
                <a:spcPts val="50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4349" y="2045800"/>
            <a:ext cx="2904599" cy="22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968375" y="3669104"/>
            <a:ext cx="7207200" cy="67229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b="0" baseline="0" i="0" lang="en" sz="3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Project Demo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550" y="774775"/>
            <a:ext cx="2340326" cy="175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4">
            <a:alphaModFix/>
          </a:blip>
          <a:srcRect b="26857" l="0" r="0" t="0"/>
          <a:stretch/>
        </p:blipFill>
        <p:spPr>
          <a:xfrm>
            <a:off x="4607350" y="774775"/>
            <a:ext cx="2399725" cy="175525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1781550" y="2597525"/>
            <a:ext cx="5225399" cy="51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2400">
                <a:latin typeface="Garamond"/>
                <a:ea typeface="Garamond"/>
                <a:cs typeface="Garamond"/>
                <a:sym typeface="Garamond"/>
              </a:rPr>
              <a:t>Pictures from CU Local Hack Day</a:t>
            </a:r>
          </a:p>
          <a:p>
            <a:pPr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1508150" y="1125500"/>
            <a:ext cx="6516599" cy="249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/>
        </p:nvSpPr>
        <p:spPr>
          <a:xfrm>
            <a:off x="1508150" y="1071750"/>
            <a:ext cx="6640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800"/>
              </a:spcBef>
              <a:buNone/>
            </a:pPr>
            <a:r>
              <a:rPr lang="en" sz="48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Youtube Demos</a:t>
            </a:r>
          </a:p>
          <a:p>
            <a:pPr rtl="0" algn="ctr">
              <a:spcBef>
                <a:spcPts val="800"/>
              </a:spcBef>
              <a:buNone/>
            </a:pPr>
            <a:r>
              <a:rPr lang="en" sz="30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4 servos on servo sheild</a:t>
            </a:r>
          </a:p>
          <a:p>
            <a:pPr rtl="0" algn="ctr">
              <a:spcBef>
                <a:spcPts val="800"/>
              </a:spcBef>
              <a:buNone/>
            </a:pPr>
            <a:r>
              <a:rPr lang="en" sz="30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Claw, Upper, and Lower Arm</a:t>
            </a:r>
          </a:p>
          <a:p>
            <a:pPr lvl="0" rtl="0" algn="ctr">
              <a:spcBef>
                <a:spcPts val="800"/>
              </a:spcBef>
              <a:buNone/>
            </a:pPr>
            <a:r>
              <a:t/>
            </a:r>
            <a:endParaRPr sz="240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4294967295" type="body"/>
          </p:nvPr>
        </p:nvSpPr>
        <p:spPr>
          <a:xfrm>
            <a:off x="5301125" y="1147973"/>
            <a:ext cx="3298499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baseline="0" i="0" lang="en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Project Tracker Rating: 2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aramond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</a:rPr>
              <a:t>Good for keeping track of individual and group tasks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Not easy to make public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To-Do List is visually overwhelming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Calendar feature was not very helpful to us</a:t>
            </a: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 b="37429" l="8353" r="8599" t="38000"/>
          <a:stretch/>
        </p:blipFill>
        <p:spPr>
          <a:xfrm>
            <a:off x="707513" y="622214"/>
            <a:ext cx="4376057" cy="86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4">
            <a:alphaModFix/>
          </a:blip>
          <a:srcRect b="1233" l="0" r="33273" t="0"/>
          <a:stretch/>
        </p:blipFill>
        <p:spPr>
          <a:xfrm>
            <a:off x="778950" y="1528244"/>
            <a:ext cx="4439387" cy="3129480"/>
          </a:xfrm>
          <a:prstGeom prst="rect">
            <a:avLst/>
          </a:prstGeom>
          <a:noFill/>
          <a:ln cap="sq" cmpd="sng" w="1905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4294967295" type="body"/>
          </p:nvPr>
        </p:nvSpPr>
        <p:spPr>
          <a:xfrm>
            <a:off x="518613" y="1556651"/>
            <a:ext cx="3189599" cy="28898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baseline="0" i="0" lang="en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Project Tracker Rating: 5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" sz="2000"/>
              <a:t>Used for communication purposes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Helps to organize different conversation topics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SMS notifications allow for fast response </a:t>
            </a: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200" y="810591"/>
            <a:ext cx="2605311" cy="74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4">
            <a:alphaModFix/>
          </a:blip>
          <a:srcRect b="0" l="0" r="0" t="4416"/>
          <a:stretch/>
        </p:blipFill>
        <p:spPr>
          <a:xfrm>
            <a:off x="6149207" y="647304"/>
            <a:ext cx="2297430" cy="3928726"/>
          </a:xfrm>
          <a:prstGeom prst="rect">
            <a:avLst/>
          </a:prstGeom>
          <a:noFill/>
          <a:ln cap="sq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5">
            <a:alphaModFix/>
          </a:blip>
          <a:srcRect b="0" l="0" r="0" t="3598"/>
          <a:stretch/>
        </p:blipFill>
        <p:spPr>
          <a:xfrm>
            <a:off x="3809427" y="647304"/>
            <a:ext cx="2294066" cy="3931606"/>
          </a:xfrm>
          <a:prstGeom prst="rect">
            <a:avLst/>
          </a:prstGeom>
          <a:noFill/>
          <a:ln cap="sq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4294967295" type="body"/>
          </p:nvPr>
        </p:nvSpPr>
        <p:spPr>
          <a:xfrm>
            <a:off x="526650" y="1749275"/>
            <a:ext cx="3086099" cy="2558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baseline="0" i="0" lang="en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VCS Rating: 4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Great </a:t>
            </a:r>
            <a:r>
              <a:rPr lang="en" sz="2000"/>
              <a:t>version control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There is a size</a:t>
            </a:r>
            <a:r>
              <a:rPr lang="en" sz="2000"/>
              <a:t>-</a:t>
            </a: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limit of files you can push to the repository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Can’t push long videos</a:t>
            </a: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21530" l="0" r="0" t="21164"/>
          <a:stretch/>
        </p:blipFill>
        <p:spPr>
          <a:xfrm>
            <a:off x="606540" y="544285"/>
            <a:ext cx="3377046" cy="113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4644" y="1826416"/>
            <a:ext cx="4860471" cy="2481942"/>
          </a:xfrm>
          <a:prstGeom prst="rect">
            <a:avLst/>
          </a:prstGeom>
          <a:noFill/>
          <a:ln cap="sq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5">
            <a:alphaModFix/>
          </a:blip>
          <a:srcRect b="0" l="1894" r="3022" t="0"/>
          <a:stretch/>
        </p:blipFill>
        <p:spPr>
          <a:xfrm>
            <a:off x="3983586" y="900270"/>
            <a:ext cx="4441958" cy="795689"/>
          </a:xfrm>
          <a:prstGeom prst="rect">
            <a:avLst/>
          </a:prstGeom>
          <a:noFill/>
          <a:ln cap="sq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b="0" baseline="0" i="0" lang="en" sz="3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Development Methodology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971550" y="1917700"/>
            <a:ext cx="3744300" cy="2489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3175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3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Agile</a:t>
            </a:r>
          </a:p>
          <a:p>
            <a:pPr indent="-2540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2 week sprints</a:t>
            </a:r>
          </a:p>
          <a:p>
            <a:pPr indent="-2540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Weekly Scrum meetings</a:t>
            </a:r>
          </a:p>
          <a:p>
            <a:pPr indent="-254000" lvl="1" marL="558800" marR="0" rtl="0" algn="l">
              <a:spcBef>
                <a:spcPts val="8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Bi-weekly retrospectives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075" y="1965500"/>
            <a:ext cx="3152949" cy="211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971551" y="736599"/>
            <a:ext cx="7200897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b="0" baseline="0" i="0" lang="en" sz="33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Testing</a:t>
            </a:r>
          </a:p>
        </p:txBody>
      </p:sp>
      <p:sp>
        <p:nvSpPr>
          <p:cNvPr id="179" name="Shape 179"/>
          <p:cNvSpPr txBox="1"/>
          <p:nvPr>
            <p:ph idx="4294967295" type="body"/>
          </p:nvPr>
        </p:nvSpPr>
        <p:spPr>
          <a:xfrm>
            <a:off x="971550" y="1928949"/>
            <a:ext cx="7200900" cy="2489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41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Python Koans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Single unit tests using asserts in python</a:t>
            </a:r>
          </a:p>
          <a:p>
            <a:pPr indent="-241300" lvl="0" marL="215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Arduino Unit Tests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Tested certain features on Arduino</a:t>
            </a:r>
          </a:p>
          <a:p>
            <a:pPr indent="-228600" lvl="1" marL="558800" marR="0" rtl="0" algn="l">
              <a:spcBef>
                <a:spcPts val="80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baseline="0" i="0" lang="en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Read in the Serial Port whether or not it passed or failed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4294967295" type="body"/>
          </p:nvPr>
        </p:nvSpPr>
        <p:spPr>
          <a:xfrm>
            <a:off x="619025" y="1755775"/>
            <a:ext cx="3714000" cy="29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41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" sz="2400"/>
              <a:t>Open Source IDE allows for easy interaction with hardware</a:t>
            </a:r>
          </a:p>
          <a:p>
            <a:pPr indent="-241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" sz="2400"/>
              <a:t>Mixture between C++ and Java</a:t>
            </a:r>
          </a:p>
          <a:p>
            <a:pPr indent="-241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" sz="2400"/>
              <a:t>Took introductory courses at the ITLL: Intro and Motion I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825" y="440025"/>
            <a:ext cx="1712400" cy="11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050" y="2478375"/>
            <a:ext cx="4001774" cy="227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8049" y="440025"/>
            <a:ext cx="4001775" cy="2005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862" y="668400"/>
            <a:ext cx="2115949" cy="14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9094" l="9819" r="9819" t="3881"/>
          <a:stretch/>
        </p:blipFill>
        <p:spPr>
          <a:xfrm>
            <a:off x="3672425" y="582212"/>
            <a:ext cx="1799158" cy="146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5">
            <a:alphaModFix/>
          </a:blip>
          <a:srcRect b="11078" l="14804" r="24145" t="6860"/>
          <a:stretch/>
        </p:blipFill>
        <p:spPr>
          <a:xfrm>
            <a:off x="6735708" y="582200"/>
            <a:ext cx="1216242" cy="16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5129925" y="3091750"/>
            <a:ext cx="13715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6122675" y="2130750"/>
            <a:ext cx="2442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000">
                <a:latin typeface="Garamond"/>
                <a:ea typeface="Garamond"/>
                <a:cs typeface="Garamond"/>
                <a:sym typeface="Garamond"/>
              </a:rPr>
              <a:t>Potentiometers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3569550" y="2044550"/>
            <a:ext cx="21158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000">
                <a:latin typeface="Garamond"/>
                <a:ea typeface="Garamond"/>
                <a:cs typeface="Garamond"/>
                <a:sym typeface="Garamond"/>
              </a:rPr>
              <a:t>Servo Shield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1997" y="2662600"/>
            <a:ext cx="2378450" cy="163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647587" y="2130750"/>
            <a:ext cx="225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Garamond"/>
                <a:ea typeface="Garamond"/>
                <a:cs typeface="Garamond"/>
                <a:sym typeface="Garamond"/>
              </a:rPr>
              <a:t>Arduino Uno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5455850" y="3213975"/>
            <a:ext cx="13715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2003962" y="4297200"/>
            <a:ext cx="225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Garamond"/>
                <a:ea typeface="Garamond"/>
                <a:cs typeface="Garamond"/>
                <a:sym typeface="Garamond"/>
              </a:rPr>
              <a:t>Servos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9625" y="2699787"/>
            <a:ext cx="2303374" cy="15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4864050" y="4297200"/>
            <a:ext cx="225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Garamond"/>
                <a:ea typeface="Garamond"/>
                <a:cs typeface="Garamond"/>
                <a:sym typeface="Garamond"/>
              </a:rPr>
              <a:t>Acrylic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4701" y="619024"/>
            <a:ext cx="3813300" cy="78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4584700" y="1492775"/>
            <a:ext cx="4014000" cy="15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41300" lvl="0" marL="215900" marR="0" rtl="0" algn="l"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" sz="240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Used SolidWorks to design arm pieces and laser cut them using 0.095 in thick acrylic</a:t>
            </a: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4">
            <a:alphaModFix/>
          </a:blip>
          <a:srcRect b="8615" l="0" r="0" t="6667"/>
          <a:stretch/>
        </p:blipFill>
        <p:spPr>
          <a:xfrm>
            <a:off x="683850" y="928075"/>
            <a:ext cx="3656650" cy="150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5">
            <a:alphaModFix/>
          </a:blip>
          <a:srcRect b="57031" l="0" r="34789" t="0"/>
          <a:stretch/>
        </p:blipFill>
        <p:spPr>
          <a:xfrm>
            <a:off x="683850" y="2736900"/>
            <a:ext cx="3652137" cy="150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6">
            <a:alphaModFix/>
          </a:blip>
          <a:srcRect b="11227" l="0" r="0" t="4355"/>
          <a:stretch/>
        </p:blipFill>
        <p:spPr>
          <a:xfrm>
            <a:off x="5277712" y="2860725"/>
            <a:ext cx="2627975" cy="16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rganic">
  <a:themeElements>
    <a:clrScheme name="Organic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